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67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D2929-DAEA-4E53-ABB1-59071DBD73F5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FCFA-A265-448E-8963-402A4AF77D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aseemsmanxbraintumourcharity.co.uk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RUUExQVFRQVGBgYGBYWGBgYGBoWFxYYFxgXFhcaGyYeGBkkHBcVHy8gIycpLCwsGB4xNTAqNSYsLCkBCQoKDgwOGg8PGiwkHyQsLCwsLCwvLywsLCwsLCwsLCwsLCwsLCwsLCwsLCwsLCwsLCwsLCwsLCwsLCwsLCwsLP/AABEIAMIBAwMBIgACEQEDEQH/xAAbAAABBQEBAAAAAAAAAAAAAAADAQIEBQYAB//EAD4QAAECBAQDBgUCBQIGAwAAAAECEQADITEEEkFRBWFxBhMiMoGRQqGx0fAUwQcjUuHxYpIVM3KCstIWQ8L/xAAaAQADAQEBAQAAAAAAAAAAAAABAgMABAUG/8QAMREAAgIBAwMBBwIGAwAAAAAAAAECEQMSITEEQVEyBRMUImFxkYHwM1KhscHRFSNC/9oADAMBAAIRAxEAPwDTd8YcJ0DaFAj6XY+cuQQT4eMRygTQoELSDqkGGJMP/UQACFaBpQdciQJ8L30AAh4TC0ja5Bu+ju8gYTC5YSkDVIdn5iOPUQmWFAjG3EaHARwELAFo4COyw6OgBoaUxwAhY6CChCIa0EhGjAoY0NIgmWEKYJqB5YaUwVoQpg2DSCywhTBGhMsNZtIIphpTBimEywbBpA5Y5oNlhMkGwaQYEcRBcsJljWHSwWWOguWEg2CmABjogDiaGfMP39o5HFkHVuoIhtMvB03HyWIMK8Qxjk/1D3EPTigdRC0w0iWDCxGE+Hd8IwaRJSYeIiHEAXIHWHHFAByQ0CgUiWDDgYosf2gSEkSzmVoW8I67xBwvapYP8wBQ/wBIYj9j+VgrBNq0SllhF02ayOjOzO1YLhCSKGqmoegdxEOR2qmJSygFl6KNKagteCunm+xnmxrua+HRmpPbBPxyyOYIV8mETVdppIsok7BKn+YaEeGa7DLJjfcuRCxmcT2u0lyyeai3yF/eIA7WzgahBDWaj7u7wV02Rk3mxp0bQwkYGf2jnq/+wir+Fk+lKt1hZHaeekEZ8zhgVAEjmOfV4p8JOuwnxML7m+hk2clIdSgkDUkAe5jAYvjs6aGUstSifDbUtESfi1rAC1qUBbMSWfZ4ZdHLuxX1MeyPRlY6WEhRWgJNlZgx6F4DM4rJDfzEeIsGIPu1hzMedpMNUqHXRryL8T9D0ydiUIKQpSU5iwcgOeTw6bMCQ6iAOZA+seXqUTck0au23SFmTCrzEnqX+sb4P6h+J+h6FM4zISCTNQwuygT7CpjL47tjMJUJYCUmgJDqF67OaaUaKEw0iLQ6WEedxJZpPjY6bOUq5J6kn6xY4LtNOlIyJIIFioOQNhW0VZhsWlCMlTQik1wa3B9uAS01DClUV0q4PPb53jR4bFomAFCgoEPS7cxceseXQqVEFwWO4jnn00X6di0crXJ6tCR56e0+JYjvDXkkH0LREXxKaSSZi3UGPiNRseUSXSy7so80T01o6MBJ7V4hKQkKSQAzlIJbmdY6B8PMPvYCidC96Yhidzju+5x10cdsld+eUd+pVp9Ii97Hd7BFtkxOPWLGOPEpp+M+lIhd9Hd5GqPgOqXkKuYSXJJPMvDkLIsWg0zhU1MoTiAJZAIOZPxEAUd6kiIYmQI5IS9Ls0sc4VqTRMOMUzP9ICDDAuFC4ZUuANt8sIhKtI5coi8d3xhe9jWzUgbQqYcTCGDYtCoWAdYeJidjAmhWgUG6HmUmAzEiHEQmWCgMGRCgw5o6GsUZCEQ8w0iNYRjRzQ4iG5Y1hOUIYRBGhpECwgiIa0EIhGjWEGRCNDyIbGsYRoQwrR0CxhI6FaOjWagipidH9/7Q+SgrLJBUdkgk+wiTOloALJBLewFyXtaK9E8oU6SEkMQAx5sTXYCseJl9qQx7RVs9LH7OlLdvYkTpSkEBYKSQ/iBFN7WguCw3eEFwlDsVGvokC5vfbekavg/EpeLljvhKVMAZlNVJfKEvW2g9IxfaUyFJT+nnEpUs/wAt8wAB8yFMPDTL6XLU86XtPNkutvt/s9BezcONanuaeVxCRLWJczIwHmWmUkBIoAaFSlWpfWJXBeF4LEJzoUoMTRSiD4C3qTQtzjzCUkuSVBT2Ao3sWeCqCx5S1XoWqLUtrHGs2VcTasu/durgmj1XtHjUpw04Egfy1AZUqcFYKUkDQZqvyigHA5SpXeSsShYy5srEL6FDlQNNuj3jKHiU8pAM1eUKJABLvu4+kInETFhjNUCmqcy1AODoom+vvB6fPl6e9Euf1D1Huuoa1x/wXuJ4bOQlKjLVlUHCgHH9vWIpKk3BHUEQLhvaOdImpUoqmEDKUrUSMp0etNdasY1+AxEjFpzSlJlzPilKIu1SN+tqWEeri9rPjIv17Hmy9mwl/Df6PkzqUqZykj0hvfCNFPwapZZSSAddC2xiCqUkuFJBO8ejDq9Ss459Hp7/AJKvvxBJU1L+IluQrE79JLSKgj5wOZw1Aq5Y9Br66RpdbjWzYF0c+dgSVSz8RHURyJYPxCsNGEB8r+v0h2GkJBGanUjntA+LhVqRl0sr3igxwB3EMOBV+GJIxQDe21fWJPeh/T8MTXW/Ut8FF8FanAqJ0HX9oX9AoXDRZpI1pDe/YOHDen5aGfWVyCPQp8WVK8MRpA+7i4GKdzQt+MIiCclTAJeppr/eHh1sXsSydG47kHJCFETxhkqqEkDrT9zHTMIkB2ir6qBJdLNkAAaxN4XwoTpgQVZHBLkbN94GtSUmw9asYJJw83NnaYNHyK1HMW6bxwdX7R0Jxx8/2O7peg1tSnx/chY/C93MWi+VSkuzPlLPEUmLzieLKpCZrJzIVkXQCinKVDbT/dyiukT0VJyjUuB+e0P0/tGOSPzck+o6F457PYh5YTLFrhJ6VHvFgGQgF2SEZixASmoJrlraFxHGMMcrSiAbpoCLNWrvU8oaftLHF1Tf2BDoJSjepL7lUJZ2iXK4LOVaWW3LD6kNBBx9Mt+7ky0q0UXUr0eIWL4yZj95mUT/AKiAKUYOxryjmye1ZN/9cfz+/wDJfH0OOvnl+P8AbX+CWrgpF5sgHYzBHRTBXMR0Q/5DP5X4LfCYPD/I1eOUxB8vxFgo0PPrf/MWXCcAcUWkIKlJBOQAJ0JSFPfMflFBiFFLgkBtrnkNIuezuImypOJxAWpKUIIoooUVLGSSARd1d4OWlY8dRvg9GE7dF92g7O/pcPMxJw60hLEIWqgeclGUlNWKS9SbsXjz2RiytRWtyo1fNapo1S3XaNBie1uIm4f9PNVmQUoSoqDqUU5S5JuSpINYpRJFWAS+oH2EGMqTRsklL0j/ANUFEVI2o3vpBGZzeg0+bc4CkAXHRjflBpRodWo3p7f4gNkkPllRFHL8h9AIUK0dt/zWElqAIILKFjQUtf1aJ83HKIJVkW9KoGrF3SeXzPoLHVd2VymGvygmHmmhTmBBoRQvenPpWHLWgqJKMr+UAkig61BPs8TJ2HlrSDLKnBqEhmHUnK4PMQ2wI49XDJf/AM4n933WYP8A1ZQVbkKqxNRW8XWB7aSFBImyWaywxcUDkggl7+8YtMtwSbnlXdwx67wcYCZTwrrWgNQbMz76wOONhlPJ9/6noCuKYAgnw0KgA6vEU6pGaxcM7PWI8/imAUgkF1EWK5iR0cgs2zaU54z/AILiCaS1EC9a/XaHJwCxRSCGNXUlg25ekKpNcSf5KOUnzD+hrJMrDzTkkzilRYATEhTkkjKFpN2YmlAeRARXZiY/hVKLHKWWB4tvE1eXOMgZVWIY9W9jr6QXD46YlQKFrcHmfFZ29W9Yqs2RdyOmD9UfwaWd2fxCaGUoj/T4v/EmAS8PMAACVA80qp6NekVquKYopKUlWRaiSAFElWoKkh/Q7Rb4f+JGIS4KUEsQKGhdwauSRUNT7uupl3QHigu7QXJNmKUlnyB1PTKG+MUIpvBuD8JOJBWhQKQWzF2JLkikYs4hYSpWdVfMzhwp3zMXYub/AHibwrtJNw8ooQQMysxYMxYp1cV8JP8A0gQHmdfKGLjfzGk4lws4dSQpSVFQKgQKUIDV/wCoRHw+GC1sxcjMatqz25iAYrtzNm5US5YolPjLFSlBipxYBR0AsRE7h3ajBKJVNlmTMLg5UlScpv5SOdCPe8BZ5Vutx9GNvZ7fUEvDy8v/ADEDLQ1Yjq/Pcws2T3aDmFVVopBHVwp25wfiXZ7Czs0yVikAmpBbK5LasQSdKmvOM5juHzZVFgj/AFXSQLMvUU/tDx6ifZiTxRW+n8FyrCykEGfOQkD4JbTFmguQ6U6V6bRJ4x22E2WUSUZVBiFqYvuG3ZxR/lGS8PP0hc20Sq3bHWR1UdkWaOJES1S2SrvAAoAEGhBDNUmjcqxBmyhQgEN++tfv0jpQL1qwpYkC/hB/KmGLnuNWArSxehNa7V9Iy2BJ3ySJ05UwAqJOUXNSBqW2s8DVglDS9XNHG/i9IJhmX4UBWZwSSaAsQwIFjar6Q2bMWjwl3BpUtsCBps4vBUuxnFNW/wAkKYDsPnCJP40T5M53EzSrpSM3OtOfKIM0VLFxpob0LGHTIuFbhAr8dX7R0MbmPcx0axtwc/DeEMlTvS9S4Ayj4jUMLOYBxPixlyk4EUBWFzmbzDxJl5mchNz/AKrCPQsNwnDzkZsN4JgqCKrSSGJAWahjqC2awjzXi3Z6fhZi1TgTmJaa7pU9SSr+qtRvEsTWl+ToywcNwSZ4IZwnloPvFnjpbhS0JCU0oF5ix1LFmJ2s4s8Z4Pd6b/l4LIxC01oW035dPq8bSQi62LAHLoDyIv0eJH6QgBaWKVdWChcGg2BpS+xYEqaggZktvq2l/m+8EkzijMkFXdr5BzsXNAaXFKQoySOw60EpCkMnNXLdi1noeQhJ4CVHKSQ/y5jQ/jx0+TlZwoCzEEEH28t2MKmfQEktdz92jAa8hcEpL3ANCHbSttdqkXMTlTCoZCouQ+VKW1F29b2aK5GHzl0pdQdgx1FLM0OkTCghZ+FnqfWAx4yaVEk4EArYqypLJIapG1R1JD7wOXmSzKdqguQxu/M9ecRpGOqnNmKbkOwO/Q84nIKZiXlnyhlBgLfEKsQ30jbgik/SAm4hblRUXUakH/1jkJoa+bncvq96wq5WW4odx8/eHPseVfy8YWne4mQUDVOgGm96PADdv2+0HzECja/nKEUUkoN2845g6E8mpuIwJJCy5ykgEKIIoMpIYEafm0NyvUvXeHlLuKV/Of48LkYVBFDpr6xg6bCIwyiGrlD3onctuqI6pQJYg0v1js6jR6ettm67QWUioAoCbn7esDg1J7JBMBNCXCSA9HsxANXFaOdDrBMXKSry33u96gadNI7FHux4SSWqkBr23pXUC0GlY4d340KUrSqQ1Xow3f300D8lklWlkCZhVILrDAgF+Rsen94sOGdoJkgFI/mII/5SzQigGU6DKAKUZniPlLEgCjl1ZiOSS1jcc2iEmc16G2m9ulIbkk/kexpRgMLO/mS5/cBxmQsB0mhoMwJDnQEBjFtgeD4JSUkLUSoXUtIVUkB0aHRmjDFAVWj/ACPXYwqFBL5nfSoa+u8Zt1sx45EnbiarGdl1JH8tQmJBrlqq7F0VBy0f2DGM/MXkPhoXIIKaEO9U1owO1gWETuBdpjhyUgOlT+F2DnYsToNW5RPX2mlrW+IwySCGH8sE5g+Y5iQT8NBUNGUmuR3pktnX78mcm+Z2ZQqGAHqG9afhl46eJsvMSy0kONK0dOrUt19bH9XgsRMKQkyGFVlZcgBgEILgnyi9RmOgEPxHYRRrh50qakaE5Ffun3IhrVk9MqendMzEqaRqDprSjM/3g0meCW1qxIo8TV9msSikySo80jNrfMl/nEKZLykuTR3SwBGjMdYe0QUZROXKD1W3Lw/uY6Ozg7/7X+esdGs2teC94LxL9PMBBK8hIIAYANZRJarkVLxs8YROlKVKazlJAUFElylQLhQ1foRHnGG4n/IzADMCAoPRRNCcouWa73HpouzPFFIWQpspYjUCwICtSGNLDLHHK4vUj14SjLbyZPth2dEhSJiKSpwdIT5UruUNs7sDoDtXOLJTUC2otHtfFMAhakYdguXNzK7opBDpD5gsMUGlC97RksV/DRSTMZSgl3lhgWBNlnNpag0B5R1RlqVnFlwtS2ME1a+33+US8NiGSUlmJBbbpdo3Mj+GktIlrWtSkhJVNlgEVYjwFPioWOtmio7Y9jkYYJmyioys2VQUQSk/D4hcHxDqOcLri9kJLDOMbaK9GNCx3ZNd1EZW9XY83AH1bLWEqu4caHyncU/LRVJnlnvs125mJHf+XxKo9OXLaA0T1vuWOAwoKcylJS1jrmZ6MCx9vs5R8K1JLpfKS2pN7BrGr8tYr8PiEua31qet3cxYJmtKUAQc59RkqG/3QvfcdNUVSmNg3U/Qw/CzSFBiwHOwZrjX7bQeepKqhk9H351gBkjcFtRQ/wB4pZGqZbzVkoLFCk3BFy/UgZqaV0tAu+HlWxDMkhjR3Fri9ObUiukz1S3KVegtvXeJkyb3reABW6Bl0+Ia1gFdSl9wk+TkNS4IBSpJcMbfu4uGrDRL1r7fV7Q2XMLELSSdDcilfCzKBG1Y7DqbYBrNV9jt/aA0K0rFlK8QZtrhq2eLFU5kUUt0nKUEqbpyb8eoivVIe7ft76H0hQkjfmake8LY0ZuOw5JClOlJYUYhwSL0/LQZGGKnIagoPy13ruIiGeaj4af4oKCJ8qXmDp8IuxVatL2Gr8ukFseNS2BoQA4Iuz6FvvCTwCzBhvm10bnevWCrlhJBUyuhu4uH0G/KElqcFwqrsL1cVAatmYwoWuwHDTzLchiCGINfYWeExaQSD4C9SEAhn5EQ+at6DKogsCH6XbkITE4YJZmcvqdHeukFPyTppVyiCiaQrcjnBlJNM1la0P8AiGZy/hTycm1K/wCecOmp8PPXlDXuJSoeZKiHScwSNw4BL2ubmERNWkM5AofaoMFwePKUZXBDv5QqvPXb5wi1A0cUfTfZ9PtGHUVygLevJoPhpy0E5FGWp2uUHapcAesLImqTa5azDoxGu20Rp5Nr2fWorYirGNyZpLcu09pMSoZTNKSlg+XWqWJANW31rEeZ2gxTErKZgJqFhKvLoAvy86B2EVRnKKS5cFTlgHJiRKngI8qSSbEeUff6NzjengZSb5ZcSuMcOYd5JyL+JIMwgHkxAbWOirl8BmLAUJSiDVwC3/lHQfeLz/YZRn/IvwyvkugqLsTcb0OnW3WLuTxQ5apGZ3D6MzFt6Rmv1C1qypYA1cCo61pEyRgchUoqfMzg23tqYnOK78mhNr0l3hO004YhK0nxgFIBtUMBevrziTjO3eLyqlrKcpSDmTRQJLl1hmI5dIyeKUfhLXOoD7235wi55JcrCmA5buWHSMoC+8lvbNj2W7VFM1EuYrNLWG8Z8pJUS5Iq5UQ1vFGhXwsT8NPwoOdwRKXQ0LTZbeIuBmQM1KBxpHlhxAp9dX67vtHpnZriWbDS5zP3ZTIUgB3ICUpWSA9ApPJgOcGMadl8eTUtP7o8sXTSgcEDcEghtav94HmJrUA7vr1jUdv+DmRPM1IPd4gmYCxYTCfEHsHPiA67RmVzQoNZvnaK8HLKOl0KhNgTSpLBzfb5RKmTQUgAFmuQxL1elYgomsC1G1/NqQpmk3N2o4gNC7kgpFtNt/ysJnoaCJWD4sEJP8qWVN5iHNXqXpt7Q2XxFRJJL76VZvSFt+A0qAoSbH2/eHGd6Db7kwefmmgZQSTXwh36gBxQevziZw3s7PmkBMlYD3UkoBfdwPwxrNpbexWpxJCW005amu2sScApcxQQhBWpVkoDn2ESuJdnZ0lQz4dYQLrS6h7h6Cl2j0fslwVAkyZssBK8ifFlqxZSg4u4puxMCTXcpDC5OjBcV4VOwy8k5LOAQaFJcAnxCjh2I0I9Yr1VFDQ/vuY9j43gxiEBCsgSFeJ0klsqk+Fg4LkEHkY8i4rJEqdMlO+RakhbAFkqIrsTA27ByYnEAVnUhm0d/kP3h7ICr3u5L05XLQEpYeau9zCSscHGYV3/ADWN9iKW+5OQwdtAyQRQ7lVXs+o35RycUBRzRilhc7ktyH1alYsudnFKG1/Wj6/aHpSRSj618X1d6iN9yup9iVMWmjnMOQ3uKi/P9oFMnFRYAs7s++oeGzJ+5Ykv+PaBCVzFn9YXYDlew7EywbK9aseoIcf2hilMLk2oBT0ryh2FWAS6Q7FySTpSxu9hCTJoCtWO8MI47ahoWzN/nWsdLxAzKAoWrYa2tUwgDmnt9oehLk+tefvBtBj9AhJGpo4Yc2qD0+sDUhVyx+dOesIEX396wSXJJd6MAfdm1pd4Azi5MSVJSWcEn4W06Q/EMPA1nc1d/UOG215w6egFyB4bOHH1q5D/AN4iqXpsKUG357xkM/kVFgjjE0AATCkAAABQSAAGFI6KdOJG49THQfdx8B9+/L/JKSpIJKAA7GhubAN6/OBzZjanckCpP48QsPLrmYOzAbCu2tYfMW3w0Gp67aQNO4uqkCnz3cgK0+bX6OI5Ek1oACaqJrSzQoUFJq/iowNXq7PWCYhBZkpN6B+dn/tD3WxIZ+gGUF3J0I+QNusTuE9oZ+HCkyVEBSnUCAUlTM2U3o3sIYrDKIpfn9r+sRZWBUKkhxYCtW0pCqSfLGbcXaPYOFtOQQUqIZImSyErlk5QTlSouBUa0o8V57BYOcQe6mSiXdIJAFa0JIFWZjtvGY4R2nxUqWM2WjBJUKs7h25ADX6xY8Q7YzpgISUoGpbM+tHt+es3ladUdt45Lc0OG/hrgkXQpWwVMWQa2ZJrY01eHYjsBIynLLlobygymoACMyiHd83vqwjLcA4rNVicPK7xRQZiAQokulKwsgv0/wAxsMN2mxGWaRNStSZ8pHdmWAUS5cz+cczePPJKVDUElopCTkBaXwhMZ2TwYStSpElVyWITZNh/TQaaud4oZCJbBMrDywhy/hCh4mB8SvCKAe3ONZw3ik6d+oSoJMqWgo1MzOQVhRNiky1o08yVRmBiDYmrJdtKEKdtKg30FLw6YaNZhEpKXlpTlJJ8JcGrA0pYCsR8bxFCQrMoAgkNrYG1dX9o8Y7KceXIK0FakynIIBNDmDkDoDvGt4dxuUqfkcnQKsCToOej8veEsUlLeWxSOaDVJbmtlcUJFAQN6j6lt9IjqX4wpSynKSUpzHVKk1AIzUJvyOlBDFhICmHi8rlh+340UPFOKJk1Wcy1F8gNa1JO2kG09gt6VbZsOHpEyylgpUlVyCWJYKa6eRjzftJOQcZiEvUTpgN2FSa/4EDxfaWbMKlJWqWD8KTYNX3pFcqeSlipRKi7m5Jc11JqaxKMGpOTObN1EZRUV2AzVqBJcmvJ4b3bFyebEe0ExKSoJyu4DaB/VvrDU4dRFUhQGoIIB1/xHQnsctMJMxGymb5+32jiNUt6/lDDF4cimWguGtDZKARRwev48DYVhf1BJJd6bOPR/wA94WYpgFFTvpZjy5R2RI1PXn6/SGIm3BcpP49owVvyEl4qo8V9vrEmaRlY+4L25D8rFd+no6Xf3b7w5U4pTSp3+/yjV4MpVsS0yqA5hXn9oHPnpRcv0NX9bh49F4dwyUZckhCCqWlJIyi5QAc1H5h+sWcrh8kK73uj4glOUAEDKSXAbmflBo6I4DypC8yM2jHUc3pt94YJ1TlUCC2YAmw9I9RxXB5YBliX/wAxZWyg9TcasIy/EexC3PcAJUzlJ66K+HShfrBo0sclwZuVOYu1CXIFHr8odOmZlHkAAw0AZ/Ya+8RZWKOjg6sLixDQVc93KgA+odtNKQrVCKe1MeABTL81D5Ax0MQlBD7x0C0LqXgioJdgw6+xYF6c4VaCLggGzXNtB6Qk5YShga2I9aEkfnOIaZq3PiIN7PXavpDpXuNNpbE7uzZi7bMWbbnSJUrChNHCjvzOlojJSouM5cs5YtXT5PE7CgJTmJqXozGmleh94nLZGjXgfMkFixAU1Pw2gGEnIT51BS3qwZmoL9dGhmLxIWHsbCmn7xBRLbxMVaVbd2Z4EY2qZOUvmstpnEwpeWpOhZh+e8Cwi5hcKs7gGwF6nQmBYeRmZRJtVhS+hN6RPCdi4eg60cv++8K6WyKxt7juB4gS8TLmnMQnMo5Q9kkOxNvaN33vdrE9IJlzQhShqFMMpvqk5T/0o3MYD/iKgCEU0pRRF/YFuUbzspjBMwoC/FkORT1dIZju9QHgamnvxwdOBppxX3HjE5AZ6FEIKO6ngOTlGYypjB6pzKB5KUfhjAcV7QlSMiPB4q1uxcVa1jSPR08PVKVmlEKS1UksWNW/vFRxPsFJnnPKKpCjdOUFLNVku12PhPpF9rtAyRm1SPMTMrW3JhWpts8ORODhrDa7/tGmxP8ADDEjyd2otdzmYNQZqJNd/pFb/wDDcYGAknxeIMqXVmvUN5hQ7w1HK4PwCPGZi0hJUo5RlD3agy7aRDUtW5Lm5v0i0ldjsWf/AKiMziqkCoe/icWP5eVh+w2MNxLTVvO9MzPR3DV/GgaaNokygE4opUPf7PCyphVWj/nKNXK/hpMJ8U1IDXYm7u1ARYe8PP8ADSZlQUzE5izpy0S4cucxdiGjVZvdS8GZTMKQ1R+350g3CsUqRMzUOlSWJN6C9N4tMR/D/FAkZUzKCqVMKuwGZnNB7jeKibw6alIK5cwJIBBYlJBt4rNXeFcdgLVB2Px2NdVkjQ5QyW26QDKh3zkC7AX0rW8AmTK09d/8e8cFACofnAUaQr3dkiZNTYPyfxe8DE6pFH1/NKRGChZvv6HSLCTg1qT4JS1VYZUk2qagU0jVQKGTR/Q7bfb80gaJExZYAlRo2p9vpFweyGJCEryjKoeXMMw2zJLMfeNnJ7GSETEqQFDICfMpj4SK5n+TQNVbFoYJye6L6ZgQUpCh5QAFJoUjK4q7+lQWtBsJIIAT3qXIJAKQ5D3uA9rRGPESDLSWIFVf7qE9A/vBOLISCgZgfA7jmTYixjPIl6jvUG+CwOEmF/5gJqxyWcaHNSI0hZWfMnM7EFFWdxTPYxQzVTRNE0T5wZHd5czobMCCZagRmo2a5BgCMapHnt/WLHq3lP8AaGk+63BGPZ7HmWIUxJy5almO5/KiGechNa25j+0bfHdj5czxSj3aiXY1lsa9RrZxS0ZbiPAZ0lypByn40upPvp6tBjO+DgyYZw5RWmUB8KjzaEh/fKHwvzf+8dD2yQ+aBVnajO1um8Ow+EUQVM7DWz8gP2g8jDAAP41atbanKHTgVpYEgKLUPT0szCJ6uxVwsJKxIYZQB+0MWrVz67/lYGiUKAA0eotTU6xNlcMIGcvSpJsCbUPmNREnVm0ylwRu6Kg6A7mpNme/IUgisJlD1zNQFqk1JPo0ScNNQ4SXJBcJS1ealHwgMNBEqTLStaQlCg50CllnqWfcmA5tcDxwpr6kUYnKkBTlRYP7Cn2qzxDxUx1gAMAaU5PU15Ra8a4KZRdypNnLElRrQD3cxTok3BF7AUO5cm0GFcgyRlF0yJ+pOZ3qxAAtp02PvFtguMrkvloSGpXlSIqES0k2oPX/AHM8R8oWrwuEgs9WJdmG8U2l22IW0/lZssB25JXXyFLsT5S1natfpGvmcVySwtwdk8yHDk2FKlo8enOAQKOxFdA21taRZSpysgQVKIFnVSnSnyhJxS3OzF1EqaZ6NwjigxMvvMgSUkpqToHcD1gWN7SGRiEylS8yZmUJId8xUKV89DvSMPw/ik2QFBKiyjWmu/KIU/GLUQStTg+E3YkuVAi1Rp1hIJ621wNPqVoUe56Pg+0yJmMEkBHd1GbVR0ZxrdhZusaOdOSAwtclNW106H2jxRPEFd5nFCC7+U9Q3Mf4jRcB7Y90olaFKSfKPkoORV2Fas0X1VyTjl3pm24Rx6VOnzZaSo5A4zbC5HQkX3i2GFSUg3J1I0+UYHs7jsNJnTZneKTRQSCnMCkhwCasoMI2nA+PycQn+WoOlgQWSXABLB7QNa8lYO/uFn4MsSk5T7j1BH5yipnYtafDNlJUkFJdLjykKBauoB9IpJXaiYriBSFzRKKykILkFJGUHLon4xYgOaxqFSpnlCwkoWHJTmCpdyA5cOGr1jOdcFErM12m7IIxikzZaihQQQaA0CvC4cF6qeugjOSv4cTSshS0hAIc+LMRR8oKb13uI9DmywSGNNgTmJzWrpEbj3GRh5BmAOxAq2pZnvalIiskk6Y08MGtRR8K7ASJQK1lUxVmWkNcF2ahpqYm8X4rLwstCSkIcsEp0DuTZmrpvAuE9uO/m92qWwLlJdzQOx3q9RGS7W8QM7EGpKE0SRZmD1t6/wCIFylOmJKcMeLVD7HoipyMtfd6G1frGbxPa5KVEIDsaMaEai+oeM7gOOzEyzLJzaJ3G/X6xT4sKBooHlAhi+bcXL1dpaP1PSJ3aCSqWhWZCVKdKgHYKfMWcPlqA8Mx3HJQUEhYUQEpcVBJr4TY3AMeZFC7vQdPd/8AEScOFJOapqClvE5odLQcuJN3YkOtnFUkj06RMJDmxdveOVIf7/eKDsvjVLQUqJKkm9rksOtH9eUXCZ5c1+Ie+VP2iUJuFo9KllipLuM/SZSSkmt2/wDU09mhyZ5soBuVmINwai+xh/EcS8papYKlh8oGpBA+sVvAsLORLUcRcqzB1OQFD+oU53p9OtVPlHK24OkG/wCE4ZVTISSdQVAeyS3tCwc4cGvh94WH93LyJcP5TzoTwgZUBqUZ9a3uYFKxPwkAlgTVvy8OnjOWJ0qRYbAG3+IhBORz8RrU6P8AlYCSZ59O7ZdyMRorIlLgly1LtSp2bnB8XxHvgzeEBwkOaPcgW0pyigSDoxKvatq7Xi6wUxMpKBcsczO9evmOtaW2icoJHRCTarsJhUAgqLolpuoN5iDlSNyYZgMZMQrOlVHatRlar9besMUnKaV2Cmq4pTRw1YatANi+mlSaWs3LlCo2ppBF8SzllEEB6CgAJsG9PlHSZjBRAqwJJBBD3Daa/KA4nCpSASabJ0a1dYGcWGYeVVS9PaHS8EnN27FlhIJUpiavTnQD8+0J+rSSAAQwqxGoN25/WASTSopetr7+5g+HluQwHiUGel6C9LtpqId0TiuxwQog2fbSw0P+YnysoBGUf9X33vYUg2CwoSQtQBqc2YgEmjBr/wCDURMTgnUTkKgasFOq9nLAA6H6xGcrOqGJ8oqVqJ1vc6DSum5gZkJJHio7ndhpT1vF5L4cjxOkEkggpUaAgmh+KoiCvAJQ+cqSC4AoczHzVul+WkaLrg0sTXJAXlAoAWoBz613vD1TSlAKgOTc2eultW0iRMSlkpYFgxIGVy+rdGpD8RIA/pzW1sxe9XtfeFbXcioVe5AlT3D7KIF6a82MO7xSUpIcBiaG+apBO9g32gk5ISz1p7aOIjqnDTdm56l7lmiid8ITgfL4jMzOQC5BIzMcwOYEalrbRo5PbefmUpZCiQdk5aAJYjZudzaM1IlfGeYAFWH7G8OmG4SNagXfZR0H2jPkprku5qcR21Hi7pLAoYqIAUF0c+Y82ik4h2jmYgJQpykM7Mz6KLmpisnYWgz6VpSvX5Vh8qQAxLgkA1UQ2wprWGai9wPLLhsPJWtKiwDswKb1pdxDTIVlsfyjU1+0PXOBo4DhgS23Wgg+HSlwrKQzgA16kemo58olK07FrVwDwcoJdwCT6MNzX5copSWdkkJJPiLvu5Y0/tF3MlqApQAigqDe7UA6f2gE2xYGimYeXkLUMPCVWxmtqIuBn1YKodurGulWET0LZ7Btn67+toEJD1LJ18Ju24giJYGgAu+u31hZtPgCTXBJwU9Mg5kOCrqQXq7Xa9Yt5XaBNQpJBFer/Sn4IojOq9H5D5NfSGy8YKqe1yNdy376RJq+Tox5p4/Sa3D40KYpo6nI1GZRV9GiacSwA0oCOpApGKwmNKC6RY2uw1IFo0cni0tagl2UWLGnify9Xhd4u0d2LLHJGp8lpOlJzH7R0NGO3Ynlyp7wseiskaOVwdnmmK8p9/V7wwJdSRpltCR0S7HM+CRl8SOn7Q5R/b6R0dCPgKJpSO6fWtdfLEDAi/IU5UFo6OgLhiPlBAHSHrRN+d4rOIUtzjo6K4+RZ8oPiT5eo+oEFlny9fvHR0F8IVE7gnimHNXxa1+FMaHGWV0//MdHRDJ6j08H8IFjEASSwA8CbdExF4MXXWvjR8xMf9o6OhDS9a+w6cGUrqYrscr+U+riuvvHR0Tj6jmmVuOHkGm3/ZEZBaWW/qA9CKiOjo7o8I5pc/qT8Ia/9qfqYMpZzJqfxQEdHROfJokg+cDRv3MVk4uFg1Gc3rYx0dC4uRsnAXCJo/P7RcANLU1OlNI6Ohc3I2PuR+IeZQ0AtpY6QzDDxf8AaT61hY6NH0mfJFxR8Xqf/F4LwiqlvVmZ+d4SOin/AJGh60aGWgHKCAQ9tPKDFJ2gQErOUAVXanxR0dEo8o7M/pIctIpT8b/ERpB8fTK3KukdHRWJxEudPVmPiNzqd46OjoCFbdn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8" name="AutoShape 4" descr="data:image/jpeg;base64,/9j/4AAQSkZJRgABAQAAAQABAAD/2wCEAAkGBhQSERUUExQVFRQVGBgYGBYWGBgYGBoWFxYYFxgXFhcaGyYeGBkkHBcVHy8gIycpLCwsGB4xNTAqNSYsLCkBCQoKDgwOGg8PGiwkHyQsLCwsLCwvLywsLCwsLCwsLCwsLCwsLCwsLCwsLCwsLCwsLCwsLCwsLCwsLCwsLCwsLP/AABEIAMIBAwMBIgACEQEDEQH/xAAbAAABBQEBAAAAAAAAAAAAAAADAQIEBQYAB//EAD4QAAECBAQDBgUCBQIGAwAAAAECEQADITEEEkFRBWFxBhMiMoGRQqGx0fAUwQcjUuHxYpIVM3KCstIWQ8L/xAAaAQADAQEBAQAAAAAAAAAAAAABAgMABAUG/8QAMREAAgIBAwMBBwIGAwAAAAAAAAECEQMSITEEQVEyBRMUImFxkYHwM1KhscHRFSNC/9oADAMBAAIRAxEAPwDTd8YcJ0DaFAj6XY+cuQQT4eMRygTQoELSDqkGGJMP/UQACFaBpQdciQJ8L30AAh4TC0ja5Bu+ju8gYTC5YSkDVIdn5iOPUQmWFAjG3EaHARwELAFo4COyw6OgBoaUxwAhY6CChCIa0EhGjAoY0NIgmWEKYJqB5YaUwVoQpg2DSCywhTBGhMsNZtIIphpTBimEywbBpA5Y5oNlhMkGwaQYEcRBcsJljWHSwWWOguWEg2CmABjogDiaGfMP39o5HFkHVuoIhtMvB03HyWIMK8Qxjk/1D3EPTigdRC0w0iWDCxGE+Hd8IwaRJSYeIiHEAXIHWHHFAByQ0CgUiWDDgYosf2gSEkSzmVoW8I67xBwvapYP8wBQ/wBIYj9j+VgrBNq0SllhF02ayOjOzO1YLhCSKGqmoegdxEOR2qmJSygFl6KNKagteCunm+xnmxrua+HRmpPbBPxyyOYIV8mETVdppIsok7BKn+YaEeGa7DLJjfcuRCxmcT2u0lyyeai3yF/eIA7WzgahBDWaj7u7wV02Rk3mxp0bQwkYGf2jnq/+wir+Fk+lKt1hZHaeekEZ8zhgVAEjmOfV4p8JOuwnxML7m+hk2clIdSgkDUkAe5jAYvjs6aGUstSifDbUtESfi1rAC1qUBbMSWfZ4ZdHLuxX1MeyPRlY6WEhRWgJNlZgx6F4DM4rJDfzEeIsGIPu1hzMedpMNUqHXRryL8T9D0ydiUIKQpSU5iwcgOeTw6bMCQ6iAOZA+seXqUTck0au23SFmTCrzEnqX+sb4P6h+J+h6FM4zISCTNQwuygT7CpjL47tjMJUJYCUmgJDqF67OaaUaKEw0iLQ6WEedxJZpPjY6bOUq5J6kn6xY4LtNOlIyJIIFioOQNhW0VZhsWlCMlTQik1wa3B9uAS01DClUV0q4PPb53jR4bFomAFCgoEPS7cxceseXQqVEFwWO4jnn00X6di0crXJ6tCR56e0+JYjvDXkkH0LREXxKaSSZi3UGPiNRseUSXSy7so80T01o6MBJ7V4hKQkKSQAzlIJbmdY6B8PMPvYCidC96Yhidzju+5x10cdsld+eUd+pVp9Ii97Hd7BFtkxOPWLGOPEpp+M+lIhd9Hd5GqPgOqXkKuYSXJJPMvDkLIsWg0zhU1MoTiAJZAIOZPxEAUd6kiIYmQI5IS9Ls0sc4VqTRMOMUzP9ICDDAuFC4ZUuANt8sIhKtI5coi8d3xhe9jWzUgbQqYcTCGDYtCoWAdYeJidjAmhWgUG6HmUmAzEiHEQmWCgMGRCgw5o6GsUZCEQ8w0iNYRjRzQ4iG5Y1hOUIYRBGhpECwgiIa0EIhGjWEGRCNDyIbGsYRoQwrR0CxhI6FaOjWagipidH9/7Q+SgrLJBUdkgk+wiTOloALJBLewFyXtaK9E8oU6SEkMQAx5sTXYCseJl9qQx7RVs9LH7OlLdvYkTpSkEBYKSQ/iBFN7WguCw3eEFwlDsVGvokC5vfbekavg/EpeLljvhKVMAZlNVJfKEvW2g9IxfaUyFJT+nnEpUs/wAt8wAB8yFMPDTL6XLU86XtPNkutvt/s9BezcONanuaeVxCRLWJczIwHmWmUkBIoAaFSlWpfWJXBeF4LEJzoUoMTRSiD4C3qTQtzjzCUkuSVBT2Ao3sWeCqCx5S1XoWqLUtrHGs2VcTasu/durgmj1XtHjUpw04Egfy1AZUqcFYKUkDQZqvyigHA5SpXeSsShYy5srEL6FDlQNNuj3jKHiU8pAM1eUKJABLvu4+kInETFhjNUCmqcy1AODoom+vvB6fPl6e9Euf1D1Huuoa1x/wXuJ4bOQlKjLVlUHCgHH9vWIpKk3BHUEQLhvaOdImpUoqmEDKUrUSMp0etNdasY1+AxEjFpzSlJlzPilKIu1SN+tqWEeri9rPjIv17Hmy9mwl/Df6PkzqUqZykj0hvfCNFPwapZZSSAddC2xiCqUkuFJBO8ejDq9Ss459Hp7/AJKvvxBJU1L+IluQrE79JLSKgj5wOZw1Aq5Y9Br66RpdbjWzYF0c+dgSVSz8RHURyJYPxCsNGEB8r+v0h2GkJBGanUjntA+LhVqRl0sr3igxwB3EMOBV+GJIxQDe21fWJPeh/T8MTXW/Ut8FF8FanAqJ0HX9oX9AoXDRZpI1pDe/YOHDen5aGfWVyCPQp8WVK8MRpA+7i4GKdzQt+MIiCclTAJeppr/eHh1sXsSydG47kHJCFETxhkqqEkDrT9zHTMIkB2ir6qBJdLNkAAaxN4XwoTpgQVZHBLkbN94GtSUmw9asYJJw83NnaYNHyK1HMW6bxwdX7R0Jxx8/2O7peg1tSnx/chY/C93MWi+VSkuzPlLPEUmLzieLKpCZrJzIVkXQCinKVDbT/dyiukT0VJyjUuB+e0P0/tGOSPzck+o6F457PYh5YTLFrhJ6VHvFgGQgF2SEZixASmoJrlraFxHGMMcrSiAbpoCLNWrvU8oaftLHF1Tf2BDoJSjepL7lUJZ2iXK4LOVaWW3LD6kNBBx9Mt+7ky0q0UXUr0eIWL4yZj95mUT/AKiAKUYOxryjmye1ZN/9cfz+/wDJfH0OOvnl+P8AbX+CWrgpF5sgHYzBHRTBXMR0Q/5DP5X4LfCYPD/I1eOUxB8vxFgo0PPrf/MWXCcAcUWkIKlJBOQAJ0JSFPfMflFBiFFLgkBtrnkNIuezuImypOJxAWpKUIIoooUVLGSSARd1d4OWlY8dRvg9GE7dF92g7O/pcPMxJw60hLEIWqgeclGUlNWKS9SbsXjz2RiytRWtyo1fNapo1S3XaNBie1uIm4f9PNVmQUoSoqDqUU5S5JuSpINYpRJFWAS+oH2EGMqTRsklL0j/ANUFEVI2o3vpBGZzeg0+bc4CkAXHRjflBpRodWo3p7f4gNkkPllRFHL8h9AIUK0dt/zWElqAIILKFjQUtf1aJ83HKIJVkW9KoGrF3SeXzPoLHVd2VymGvygmHmmhTmBBoRQvenPpWHLWgqJKMr+UAkig61BPs8TJ2HlrSDLKnBqEhmHUnK4PMQ2wI49XDJf/AM4n933WYP8A1ZQVbkKqxNRW8XWB7aSFBImyWaywxcUDkggl7+8YtMtwSbnlXdwx67wcYCZTwrrWgNQbMz76wOONhlPJ9/6noCuKYAgnw0KgA6vEU6pGaxcM7PWI8/imAUgkF1EWK5iR0cgs2zaU54z/AILiCaS1EC9a/XaHJwCxRSCGNXUlg25ekKpNcSf5KOUnzD+hrJMrDzTkkzilRYATEhTkkjKFpN2YmlAeRARXZiY/hVKLHKWWB4tvE1eXOMgZVWIY9W9jr6QXD46YlQKFrcHmfFZ29W9Yqs2RdyOmD9UfwaWd2fxCaGUoj/T4v/EmAS8PMAACVA80qp6NekVquKYopKUlWRaiSAFElWoKkh/Q7Rb4f+JGIS4KUEsQKGhdwauSRUNT7uupl3QHigu7QXJNmKUlnyB1PTKG+MUIpvBuD8JOJBWhQKQWzF2JLkikYs4hYSpWdVfMzhwp3zMXYub/AHibwrtJNw8ooQQMysxYMxYp1cV8JP8A0gQHmdfKGLjfzGk4lws4dSQpSVFQKgQKUIDV/wCoRHw+GC1sxcjMatqz25iAYrtzNm5US5YolPjLFSlBipxYBR0AsRE7h3ajBKJVNlmTMLg5UlScpv5SOdCPe8BZ5Vutx9GNvZ7fUEvDy8v/ADEDLQ1Yjq/Pcws2T3aDmFVVopBHVwp25wfiXZ7Czs0yVikAmpBbK5LasQSdKmvOM5juHzZVFgj/AFXSQLMvUU/tDx6ifZiTxRW+n8FyrCykEGfOQkD4JbTFmguQ6U6V6bRJ4x22E2WUSUZVBiFqYvuG3ZxR/lGS8PP0hc20Sq3bHWR1UdkWaOJES1S2SrvAAoAEGhBDNUmjcqxBmyhQgEN++tfv0jpQL1qwpYkC/hB/KmGLnuNWArSxehNa7V9Iy2BJ3ySJ05UwAqJOUXNSBqW2s8DVglDS9XNHG/i9IJhmX4UBWZwSSaAsQwIFjar6Q2bMWjwl3BpUtsCBps4vBUuxnFNW/wAkKYDsPnCJP40T5M53EzSrpSM3OtOfKIM0VLFxpob0LGHTIuFbhAr8dX7R0MbmPcx0axtwc/DeEMlTvS9S4Ayj4jUMLOYBxPixlyk4EUBWFzmbzDxJl5mchNz/AKrCPQsNwnDzkZsN4JgqCKrSSGJAWahjqC2awjzXi3Z6fhZi1TgTmJaa7pU9SSr+qtRvEsTWl+ToywcNwSZ4IZwnloPvFnjpbhS0JCU0oF5ix1LFmJ2s4s8Z4Pd6b/l4LIxC01oW035dPq8bSQi62LAHLoDyIv0eJH6QgBaWKVdWChcGg2BpS+xYEqaggZktvq2l/m+8EkzijMkFXdr5BzsXNAaXFKQoySOw60EpCkMnNXLdi1noeQhJ4CVHKSQ/y5jQ/jx0+TlZwoCzEEEH28t2MKmfQEktdz92jAa8hcEpL3ANCHbSttdqkXMTlTCoZCouQ+VKW1F29b2aK5GHzl0pdQdgx1FLM0OkTCghZ+FnqfWAx4yaVEk4EArYqypLJIapG1R1JD7wOXmSzKdqguQxu/M9ecRpGOqnNmKbkOwO/Q84nIKZiXlnyhlBgLfEKsQ30jbgik/SAm4hblRUXUakH/1jkJoa+bncvq96wq5WW4odx8/eHPseVfy8YWne4mQUDVOgGm96PADdv2+0HzECja/nKEUUkoN2845g6E8mpuIwJJCy5ykgEKIIoMpIYEafm0NyvUvXeHlLuKV/Of48LkYVBFDpr6xg6bCIwyiGrlD3onctuqI6pQJYg0v1js6jR6ettm67QWUioAoCbn7esDg1J7JBMBNCXCSA9HsxANXFaOdDrBMXKSry33u96gadNI7FHux4SSWqkBr23pXUC0GlY4d340KUrSqQ1Xow3f300D8lklWlkCZhVILrDAgF+Rsen94sOGdoJkgFI/mII/5SzQigGU6DKAKUZniPlLEgCjl1ZiOSS1jcc2iEmc16G2m9ulIbkk/kexpRgMLO/mS5/cBxmQsB0mhoMwJDnQEBjFtgeD4JSUkLUSoXUtIVUkB0aHRmjDFAVWj/ACPXYwqFBL5nfSoa+u8Zt1sx45EnbiarGdl1JH8tQmJBrlqq7F0VBy0f2DGM/MXkPhoXIIKaEO9U1owO1gWETuBdpjhyUgOlT+F2DnYsToNW5RPX2mlrW+IwySCGH8sE5g+Y5iQT8NBUNGUmuR3pktnX78mcm+Z2ZQqGAHqG9afhl46eJsvMSy0kONK0dOrUt19bH9XgsRMKQkyGFVlZcgBgEILgnyi9RmOgEPxHYRRrh50qakaE5Ffun3IhrVk9MqendMzEqaRqDprSjM/3g0meCW1qxIo8TV9msSikySo80jNrfMl/nEKZLykuTR3SwBGjMdYe0QUZROXKD1W3Lw/uY6Ozg7/7X+esdGs2teC94LxL9PMBBK8hIIAYANZRJarkVLxs8YROlKVKazlJAUFElylQLhQ1foRHnGG4n/IzADMCAoPRRNCcouWa73HpouzPFFIWQpspYjUCwICtSGNLDLHHK4vUj14SjLbyZPth2dEhSJiKSpwdIT5UruUNs7sDoDtXOLJTUC2otHtfFMAhakYdguXNzK7opBDpD5gsMUGlC97RksV/DRSTMZSgl3lhgWBNlnNpag0B5R1RlqVnFlwtS2ME1a+33+US8NiGSUlmJBbbpdo3Mj+GktIlrWtSkhJVNlgEVYjwFPioWOtmio7Y9jkYYJmyioys2VQUQSk/D4hcHxDqOcLri9kJLDOMbaK9GNCx3ZNd1EZW9XY83AH1bLWEqu4caHyncU/LRVJnlnvs125mJHf+XxKo9OXLaA0T1vuWOAwoKcylJS1jrmZ6MCx9vs5R8K1JLpfKS2pN7BrGr8tYr8PiEua31qet3cxYJmtKUAQc59RkqG/3QvfcdNUVSmNg3U/Qw/CzSFBiwHOwZrjX7bQeepKqhk9H351gBkjcFtRQ/wB4pZGqZbzVkoLFCk3BFy/UgZqaV0tAu+HlWxDMkhjR3Fri9ObUiukz1S3KVegtvXeJkyb3reABW6Bl0+Ia1gFdSl9wk+TkNS4IBSpJcMbfu4uGrDRL1r7fV7Q2XMLELSSdDcilfCzKBG1Y7DqbYBrNV9jt/aA0K0rFlK8QZtrhq2eLFU5kUUt0nKUEqbpyb8eoivVIe7ft76H0hQkjfmake8LY0ZuOw5JClOlJYUYhwSL0/LQZGGKnIagoPy13ruIiGeaj4af4oKCJ8qXmDp8IuxVatL2Gr8ukFseNS2BoQA4Iuz6FvvCTwCzBhvm10bnevWCrlhJBUyuhu4uH0G/KElqcFwqrsL1cVAatmYwoWuwHDTzLchiCGINfYWeExaQSD4C9SEAhn5EQ+at6DKogsCH6XbkITE4YJZmcvqdHeukFPyTppVyiCiaQrcjnBlJNM1la0P8AiGZy/hTycm1K/wCecOmp8PPXlDXuJSoeZKiHScwSNw4BL2ubmERNWkM5AofaoMFwePKUZXBDv5QqvPXb5wi1A0cUfTfZ9PtGHUVygLevJoPhpy0E5FGWp2uUHapcAesLImqTa5azDoxGu20Rp5Nr2fWorYirGNyZpLcu09pMSoZTNKSlg+XWqWJANW31rEeZ2gxTErKZgJqFhKvLoAvy86B2EVRnKKS5cFTlgHJiRKngI8qSSbEeUff6NzjengZSb5ZcSuMcOYd5JyL+JIMwgHkxAbWOirl8BmLAUJSiDVwC3/lHQfeLz/YZRn/IvwyvkugqLsTcb0OnW3WLuTxQ5apGZ3D6MzFt6Rmv1C1qypYA1cCo61pEyRgchUoqfMzg23tqYnOK78mhNr0l3hO004YhK0nxgFIBtUMBevrziTjO3eLyqlrKcpSDmTRQJLl1hmI5dIyeKUfhLXOoD7235wi55JcrCmA5buWHSMoC+8lvbNj2W7VFM1EuYrNLWG8Z8pJUS5Iq5UQ1vFGhXwsT8NPwoOdwRKXQ0LTZbeIuBmQM1KBxpHlhxAp9dX67vtHpnZriWbDS5zP3ZTIUgB3ICUpWSA9ApPJgOcGMadl8eTUtP7o8sXTSgcEDcEghtav94HmJrUA7vr1jUdv+DmRPM1IPd4gmYCxYTCfEHsHPiA67RmVzQoNZvnaK8HLKOl0KhNgTSpLBzfb5RKmTQUgAFmuQxL1elYgomsC1G1/NqQpmk3N2o4gNC7kgpFtNt/ysJnoaCJWD4sEJP8qWVN5iHNXqXpt7Q2XxFRJJL76VZvSFt+A0qAoSbH2/eHGd6Db7kwefmmgZQSTXwh36gBxQevziZw3s7PmkBMlYD3UkoBfdwPwxrNpbexWpxJCW005amu2sScApcxQQhBWpVkoDn2ESuJdnZ0lQz4dYQLrS6h7h6Cl2j0fslwVAkyZssBK8ifFlqxZSg4u4puxMCTXcpDC5OjBcV4VOwy8k5LOAQaFJcAnxCjh2I0I9Yr1VFDQ/vuY9j43gxiEBCsgSFeJ0klsqk+Fg4LkEHkY8i4rJEqdMlO+RakhbAFkqIrsTA27ByYnEAVnUhm0d/kP3h7ICr3u5L05XLQEpYeau9zCSscHGYV3/ADWN9iKW+5OQwdtAyQRQ7lVXs+o35RycUBRzRilhc7ktyH1alYsudnFKG1/Wj6/aHpSRSj618X1d6iN9yup9iVMWmjnMOQ3uKi/P9oFMnFRYAs7s++oeGzJ+5Ykv+PaBCVzFn9YXYDlew7EywbK9aseoIcf2hilMLk2oBT0ryh2FWAS6Q7FySTpSxu9hCTJoCtWO8MI47ahoWzN/nWsdLxAzKAoWrYa2tUwgDmnt9oehLk+tefvBtBj9AhJGpo4Yc2qD0+sDUhVyx+dOesIEX396wSXJJd6MAfdm1pd4Azi5MSVJSWcEn4W06Q/EMPA1nc1d/UOG215w6egFyB4bOHH1q5D/AN4iqXpsKUG357xkM/kVFgjjE0AATCkAAABQSAAGFI6KdOJG49THQfdx8B9+/L/JKSpIJKAA7GhubAN6/OBzZjanckCpP48QsPLrmYOzAbCu2tYfMW3w0Gp67aQNO4uqkCnz3cgK0+bX6OI5Ek1oACaqJrSzQoUFJq/iowNXq7PWCYhBZkpN6B+dn/tD3WxIZ+gGUF3J0I+QNusTuE9oZ+HCkyVEBSnUCAUlTM2U3o3sIYrDKIpfn9r+sRZWBUKkhxYCtW0pCqSfLGbcXaPYOFtOQQUqIZImSyErlk5QTlSouBUa0o8V57BYOcQe6mSiXdIJAFa0JIFWZjtvGY4R2nxUqWM2WjBJUKs7h25ADX6xY8Q7YzpgISUoGpbM+tHt+es3ladUdt45Lc0OG/hrgkXQpWwVMWQa2ZJrY01eHYjsBIynLLlobygymoACMyiHd83vqwjLcA4rNVicPK7xRQZiAQokulKwsgv0/wAxsMN2mxGWaRNStSZ8pHdmWAUS5cz+cczePPJKVDUElopCTkBaXwhMZ2TwYStSpElVyWITZNh/TQaaud4oZCJbBMrDywhy/hCh4mB8SvCKAe3ONZw3ik6d+oSoJMqWgo1MzOQVhRNiky1o08yVRmBiDYmrJdtKEKdtKg30FLw6YaNZhEpKXlpTlJJ8JcGrA0pYCsR8bxFCQrMoAgkNrYG1dX9o8Y7KceXIK0FakynIIBNDmDkDoDvGt4dxuUqfkcnQKsCToOej8veEsUlLeWxSOaDVJbmtlcUJFAQN6j6lt9IjqX4wpSynKSUpzHVKk1AIzUJvyOlBDFhICmHi8rlh+340UPFOKJk1Wcy1F8gNa1JO2kG09gt6VbZsOHpEyylgpUlVyCWJYKa6eRjzftJOQcZiEvUTpgN2FSa/4EDxfaWbMKlJWqWD8KTYNX3pFcqeSlipRKi7m5Jc11JqaxKMGpOTObN1EZRUV2AzVqBJcmvJ4b3bFyebEe0ExKSoJyu4DaB/VvrDU4dRFUhQGoIIB1/xHQnsctMJMxGymb5+32jiNUt6/lDDF4cimWguGtDZKARRwev48DYVhf1BJJd6bOPR/wA94WYpgFFTvpZjy5R2RI1PXn6/SGIm3BcpP49owVvyEl4qo8V9vrEmaRlY+4L25D8rFd+no6Xf3b7w5U4pTSp3+/yjV4MpVsS0yqA5hXn9oHPnpRcv0NX9bh49F4dwyUZckhCCqWlJIyi5QAc1H5h+sWcrh8kK73uj4glOUAEDKSXAbmflBo6I4DypC8yM2jHUc3pt94YJ1TlUCC2YAmw9I9RxXB5YBliX/wAxZWyg9TcasIy/EexC3PcAJUzlJ66K+HShfrBo0sclwZuVOYu1CXIFHr8odOmZlHkAAw0AZ/Ya+8RZWKOjg6sLixDQVc93KgA+odtNKQrVCKe1MeABTL81D5Ax0MQlBD7x0C0LqXgioJdgw6+xYF6c4VaCLggGzXNtB6Qk5YShga2I9aEkfnOIaZq3PiIN7PXavpDpXuNNpbE7uzZi7bMWbbnSJUrChNHCjvzOlojJSouM5cs5YtXT5PE7CgJTmJqXozGmleh94nLZGjXgfMkFixAU1Pw2gGEnIT51BS3qwZmoL9dGhmLxIWHsbCmn7xBRLbxMVaVbd2Z4EY2qZOUvmstpnEwpeWpOhZh+e8Cwi5hcKs7gGwF6nQmBYeRmZRJtVhS+hN6RPCdi4eg60cv++8K6WyKxt7juB4gS8TLmnMQnMo5Q9kkOxNvaN33vdrE9IJlzQhShqFMMpvqk5T/0o3MYD/iKgCEU0pRRF/YFuUbzspjBMwoC/FkORT1dIZju9QHgamnvxwdOBppxX3HjE5AZ6FEIKO6ngOTlGYypjB6pzKB5KUfhjAcV7QlSMiPB4q1uxcVa1jSPR08PVKVmlEKS1UksWNW/vFRxPsFJnnPKKpCjdOUFLNVku12PhPpF9rtAyRm1SPMTMrW3JhWpts8ORODhrDa7/tGmxP8ADDEjyd2otdzmYNQZqJNd/pFb/wDDcYGAknxeIMqXVmvUN5hQ7w1HK4PwCPGZi0hJUo5RlD3agy7aRDUtW5Lm5v0i0ldjsWf/AKiMziqkCoe/icWP5eVh+w2MNxLTVvO9MzPR3DV/GgaaNokygE4opUPf7PCyphVWj/nKNXK/hpMJ8U1IDXYm7u1ARYe8PP8ADSZlQUzE5izpy0S4cucxdiGjVZvdS8GZTMKQ1R+350g3CsUqRMzUOlSWJN6C9N4tMR/D/FAkZUzKCqVMKuwGZnNB7jeKibw6alIK5cwJIBBYlJBt4rNXeFcdgLVB2Px2NdVkjQ5QyW26QDKh3zkC7AX0rW8AmTK09d/8e8cFACofnAUaQr3dkiZNTYPyfxe8DE6pFH1/NKRGChZvv6HSLCTg1qT4JS1VYZUk2qagU0jVQKGTR/Q7bfb80gaJExZYAlRo2p9vpFweyGJCEryjKoeXMMw2zJLMfeNnJ7GSETEqQFDICfMpj4SK5n+TQNVbFoYJye6L6ZgQUpCh5QAFJoUjK4q7+lQWtBsJIIAT3qXIJAKQ5D3uA9rRGPESDLSWIFVf7qE9A/vBOLISCgZgfA7jmTYixjPIl6jvUG+CwOEmF/5gJqxyWcaHNSI0hZWfMnM7EFFWdxTPYxQzVTRNE0T5wZHd5czobMCCZagRmo2a5BgCMapHnt/WLHq3lP8AaGk+63BGPZ7HmWIUxJy5almO5/KiGechNa25j+0bfHdj5czxSj3aiXY1lsa9RrZxS0ZbiPAZ0lypByn40upPvp6tBjO+DgyYZw5RWmUB8KjzaEh/fKHwvzf+8dD2yQ+aBVnajO1um8Ow+EUQVM7DWz8gP2g8jDAAP41atbanKHTgVpYEgKLUPT0szCJ6uxVwsJKxIYZQB+0MWrVz67/lYGiUKAA0eotTU6xNlcMIGcvSpJsCbUPmNREnVm0ylwRu6Kg6A7mpNme/IUgisJlD1zNQFqk1JPo0ScNNQ4SXJBcJS1ealHwgMNBEqTLStaQlCg50CllnqWfcmA5tcDxwpr6kUYnKkBTlRYP7Cn2qzxDxUx1gAMAaU5PU15Ra8a4KZRdypNnLElRrQD3cxTok3BF7AUO5cm0GFcgyRlF0yJ+pOZ3qxAAtp02PvFtguMrkvloSGpXlSIqES0k2oPX/AHM8R8oWrwuEgs9WJdmG8U2l22IW0/lZssB25JXXyFLsT5S1natfpGvmcVySwtwdk8yHDk2FKlo8enOAQKOxFdA21taRZSpysgQVKIFnVSnSnyhJxS3OzF1EqaZ6NwjigxMvvMgSUkpqToHcD1gWN7SGRiEylS8yZmUJId8xUKV89DvSMPw/ik2QFBKiyjWmu/KIU/GLUQStTg+E3YkuVAi1Rp1hIJ621wNPqVoUe56Pg+0yJmMEkBHd1GbVR0ZxrdhZusaOdOSAwtclNW106H2jxRPEFd5nFCC7+U9Q3Mf4jRcB7Y90olaFKSfKPkoORV2Fas0X1VyTjl3pm24Rx6VOnzZaSo5A4zbC5HQkX3i2GFSUg3J1I0+UYHs7jsNJnTZneKTRQSCnMCkhwCasoMI2nA+PycQn+WoOlgQWSXABLB7QNa8lYO/uFn4MsSk5T7j1BH5yipnYtafDNlJUkFJdLjykKBauoB9IpJXaiYriBSFzRKKykILkFJGUHLon4xYgOaxqFSpnlCwkoWHJTmCpdyA5cOGr1jOdcFErM12m7IIxikzZaihQQQaA0CvC4cF6qeugjOSv4cTSshS0hAIc+LMRR8oKb13uI9DmywSGNNgTmJzWrpEbj3GRh5BmAOxAq2pZnvalIiskk6Y08MGtRR8K7ASJQK1lUxVmWkNcF2ahpqYm8X4rLwstCSkIcsEp0DuTZmrpvAuE9uO/m92qWwLlJdzQOx3q9RGS7W8QM7EGpKE0SRZmD1t6/wCIFylOmJKcMeLVD7HoipyMtfd6G1frGbxPa5KVEIDsaMaEai+oeM7gOOzEyzLJzaJ3G/X6xT4sKBooHlAhi+bcXL1dpaP1PSJ3aCSqWhWZCVKdKgHYKfMWcPlqA8Mx3HJQUEhYUQEpcVBJr4TY3AMeZFC7vQdPd/8AEScOFJOapqClvE5odLQcuJN3YkOtnFUkj06RMJDmxdveOVIf7/eKDsvjVLQUqJKkm9rksOtH9eUXCZ5c1+Ie+VP2iUJuFo9KllipLuM/SZSSkmt2/wDU09mhyZ5soBuVmINwai+xh/EcS8papYKlh8oGpBA+sVvAsLORLUcRcqzB1OQFD+oU53p9OtVPlHK24OkG/wCE4ZVTISSdQVAeyS3tCwc4cGvh94WH93LyJcP5TzoTwgZUBqUZ9a3uYFKxPwkAlgTVvy8OnjOWJ0qRYbAG3+IhBORz8RrU6P8AlYCSZ59O7ZdyMRorIlLgly1LtSp2bnB8XxHvgzeEBwkOaPcgW0pyigSDoxKvatq7Xi6wUxMpKBcsczO9evmOtaW2icoJHRCTarsJhUAgqLolpuoN5iDlSNyYZgMZMQrOlVHatRlar9besMUnKaV2Cmq4pTRw1YatANi+mlSaWs3LlCo2ppBF8SzllEEB6CgAJsG9PlHSZjBRAqwJJBBD3Daa/KA4nCpSASabJ0a1dYGcWGYeVVS9PaHS8EnN27FlhIJUpiavTnQD8+0J+rSSAAQwqxGoN25/WASTSopetr7+5g+HluQwHiUGel6C9LtpqId0TiuxwQog2fbSw0P+YnysoBGUf9X33vYUg2CwoSQtQBqc2YgEmjBr/wCDURMTgnUTkKgasFOq9nLAA6H6xGcrOqGJ8oqVqJ1vc6DSum5gZkJJHio7ndhpT1vF5L4cjxOkEkggpUaAgmh+KoiCvAJQ+cqSC4AoczHzVul+WkaLrg0sTXJAXlAoAWoBz613vD1TSlAKgOTc2eultW0iRMSlkpYFgxIGVy+rdGpD8RIA/pzW1sxe9XtfeFbXcioVe5AlT3D7KIF6a82MO7xSUpIcBiaG+apBO9g32gk5ISz1p7aOIjqnDTdm56l7lmiid8ITgfL4jMzOQC5BIzMcwOYEalrbRo5PbefmUpZCiQdk5aAJYjZudzaM1IlfGeYAFWH7G8OmG4SNagXfZR0H2jPkprku5qcR21Hi7pLAoYqIAUF0c+Y82ik4h2jmYgJQpykM7Mz6KLmpisnYWgz6VpSvX5Vh8qQAxLgkA1UQ2wprWGai9wPLLhsPJWtKiwDswKb1pdxDTIVlsfyjU1+0PXOBo4DhgS23Wgg+HSlwrKQzgA16kemo58olK07FrVwDwcoJdwCT6MNzX5copSWdkkJJPiLvu5Y0/tF3MlqApQAigqDe7UA6f2gE2xYGimYeXkLUMPCVWxmtqIuBn1YKodurGulWET0LZ7Btn67+toEJD1LJ18Ju24giJYGgAu+u31hZtPgCTXBJwU9Mg5kOCrqQXq7Xa9Yt5XaBNQpJBFer/Sn4IojOq9H5D5NfSGy8YKqe1yNdy376RJq+Tox5p4/Sa3D40KYpo6nI1GZRV9GiacSwA0oCOpApGKwmNKC6RY2uw1IFo0cni0tagl2UWLGnify9Xhd4u0d2LLHJGp8lpOlJzH7R0NGO3Ynlyp7wseiskaOVwdnmmK8p9/V7wwJdSRpltCR0S7HM+CRl8SOn7Q5R/b6R0dCPgKJpSO6fWtdfLEDAi/IU5UFo6OgLhiPlBAHSHrRN+d4rOIUtzjo6K4+RZ8oPiT5eo+oEFlny9fvHR0F8IVE7gnimHNXxa1+FMaHGWV0//MdHRDJ6j08H8IFjEASSwA8CbdExF4MXXWvjR8xMf9o6OhDS9a+w6cGUrqYrscr+U+riuvvHR0Tj6jmmVuOHkGm3/ZEZBaWW/qA9CKiOjo7o8I5pc/qT8Ia/9qfqYMpZzJqfxQEdHROfJokg+cDRv3MVk4uFg1Gc3rYx0dC4uRsnAXCJo/P7RcANLU1OlNI6Ohc3I2PuR+IeZQ0AtpY6QzDDxf8AaT61hY6NH0mfJFxR8Xqf/F4LwiqlvVmZ+d4SOin/AJGh60aGWgHKCAQ9tPKDFJ2gQErOUAVXanxR0dEo8o7M/pIctIpT8b/ERpB8fTK3KukdHRWJxEudPVmPiNzqd46OjoCFbdn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70" name="Picture 6" descr="http://www.homeescapade.com/wp-content/uploads/2012/03/great-wall-of-china-arial-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24" y="1619672"/>
            <a:ext cx="3168352" cy="23762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8640" y="10750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4">
                    <a:lumMod val="75000"/>
                  </a:schemeClr>
                </a:solidFill>
                <a:latin typeface="Berlin Sans FB Demi" pitchFamily="34" charset="0"/>
              </a:rPr>
              <a:t>GREAT WALL OF CHINA CHARITY TREK MARCH 2013</a:t>
            </a:r>
            <a:endParaRPr lang="en-GB" sz="3600" dirty="0">
              <a:solidFill>
                <a:schemeClr val="accent4">
                  <a:lumMod val="7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1272" name="Picture 8" descr="http://www.theibta.org/Naseem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6752" y="5436096"/>
            <a:ext cx="4248472" cy="258881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0648" y="4427984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Lyndsey Ryan and Alexandra Gilbertson plan a 5 day challenge of a lifetime trekking up to 9 hours a day through mountains and valleys raising funds for Manx brain tumour sufferers.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274" name="Picture 10" descr="http://www.globaladventurechallenges.com/images/great-wall-challenge-m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51677" y="1523934"/>
            <a:ext cx="3606323" cy="24720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88640" y="8100392"/>
            <a:ext cx="66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5"/>
              </a:rPr>
              <a:t>http://www.naseemsmanxbraintumourcharity.co.uk/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Elisha</dc:creator>
  <cp:lastModifiedBy>Elisha</cp:lastModifiedBy>
  <cp:revision>1</cp:revision>
  <dcterms:created xsi:type="dcterms:W3CDTF">2012-03-23T19:36:13Z</dcterms:created>
  <dcterms:modified xsi:type="dcterms:W3CDTF">2012-03-23T20:07:52Z</dcterms:modified>
</cp:coreProperties>
</file>